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rack" charset="1" panose="02000000000000000000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477887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PIZZAS SALES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90438"/>
            <a:ext cx="10450547" cy="3095763"/>
          </a:xfrm>
          <a:custGeom>
            <a:avLst/>
            <a:gdLst/>
            <a:ahLst/>
            <a:cxnLst/>
            <a:rect r="r" b="b" t="t" l="l"/>
            <a:pathLst>
              <a:path h="3095763" w="10450547">
                <a:moveTo>
                  <a:pt x="0" y="0"/>
                </a:moveTo>
                <a:lnTo>
                  <a:pt x="10450547" y="0"/>
                </a:lnTo>
                <a:lnTo>
                  <a:pt x="10450547" y="3095763"/>
                </a:lnTo>
                <a:lnTo>
                  <a:pt x="0" y="309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3442" y="3373113"/>
            <a:ext cx="3979076" cy="2730412"/>
          </a:xfrm>
          <a:custGeom>
            <a:avLst/>
            <a:gdLst/>
            <a:ahLst/>
            <a:cxnLst/>
            <a:rect r="r" b="b" t="t" l="l"/>
            <a:pathLst>
              <a:path h="2730412" w="3979076">
                <a:moveTo>
                  <a:pt x="0" y="0"/>
                </a:moveTo>
                <a:lnTo>
                  <a:pt x="3979076" y="0"/>
                </a:lnTo>
                <a:lnTo>
                  <a:pt x="3979076" y="2730412"/>
                </a:lnTo>
                <a:lnTo>
                  <a:pt x="0" y="2730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3955" y="578847"/>
            <a:ext cx="8414266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482" y="1859781"/>
            <a:ext cx="10847405" cy="4541534"/>
          </a:xfrm>
          <a:custGeom>
            <a:avLst/>
            <a:gdLst/>
            <a:ahLst/>
            <a:cxnLst/>
            <a:rect r="r" b="b" t="t" l="l"/>
            <a:pathLst>
              <a:path h="4541534" w="10847405">
                <a:moveTo>
                  <a:pt x="0" y="0"/>
                </a:moveTo>
                <a:lnTo>
                  <a:pt x="10847405" y="0"/>
                </a:lnTo>
                <a:lnTo>
                  <a:pt x="10847405" y="4541534"/>
                </a:lnTo>
                <a:lnTo>
                  <a:pt x="0" y="454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5908" y="7212489"/>
            <a:ext cx="5807492" cy="2257163"/>
          </a:xfrm>
          <a:custGeom>
            <a:avLst/>
            <a:gdLst/>
            <a:ahLst/>
            <a:cxnLst/>
            <a:rect r="r" b="b" t="t" l="l"/>
            <a:pathLst>
              <a:path h="2257163" w="5807492">
                <a:moveTo>
                  <a:pt x="0" y="0"/>
                </a:moveTo>
                <a:lnTo>
                  <a:pt x="5807492" y="0"/>
                </a:lnTo>
                <a:lnTo>
                  <a:pt x="5807492" y="2257163"/>
                </a:lnTo>
                <a:lnTo>
                  <a:pt x="0" y="225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8264" y="770032"/>
            <a:ext cx="8477946" cy="53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"/>
              </a:lnSpc>
              <a:spcBef>
                <a:spcPct val="0"/>
              </a:spcBef>
            </a:pPr>
            <a:r>
              <a:rPr lang="en-US" sz="2086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Group the orders by date and calculate the average </a:t>
            </a:r>
          </a:p>
          <a:p>
            <a:pPr algn="ctr">
              <a:lnSpc>
                <a:spcPts val="2086"/>
              </a:lnSpc>
              <a:spcBef>
                <a:spcPct val="0"/>
              </a:spcBef>
            </a:pPr>
            <a:r>
              <a:rPr lang="en-US" sz="2086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number of pizzas ordered per day.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5545"/>
            <a:ext cx="8555206" cy="5085548"/>
          </a:xfrm>
          <a:custGeom>
            <a:avLst/>
            <a:gdLst/>
            <a:ahLst/>
            <a:cxnLst/>
            <a:rect r="r" b="b" t="t" l="l"/>
            <a:pathLst>
              <a:path h="5085548" w="8555206">
                <a:moveTo>
                  <a:pt x="0" y="0"/>
                </a:moveTo>
                <a:lnTo>
                  <a:pt x="8555206" y="0"/>
                </a:lnTo>
                <a:lnTo>
                  <a:pt x="8555206" y="5085548"/>
                </a:lnTo>
                <a:lnTo>
                  <a:pt x="0" y="5085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4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072" y="6458403"/>
            <a:ext cx="4930668" cy="3223077"/>
          </a:xfrm>
          <a:custGeom>
            <a:avLst/>
            <a:gdLst/>
            <a:ahLst/>
            <a:cxnLst/>
            <a:rect r="r" b="b" t="t" l="l"/>
            <a:pathLst>
              <a:path h="3223077" w="4930668">
                <a:moveTo>
                  <a:pt x="0" y="0"/>
                </a:moveTo>
                <a:lnTo>
                  <a:pt x="4930669" y="0"/>
                </a:lnTo>
                <a:lnTo>
                  <a:pt x="4930669" y="3223077"/>
                </a:lnTo>
                <a:lnTo>
                  <a:pt x="0" y="322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2007" y="749300"/>
            <a:ext cx="10408444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277" y="1400447"/>
            <a:ext cx="10829676" cy="5505222"/>
          </a:xfrm>
          <a:custGeom>
            <a:avLst/>
            <a:gdLst/>
            <a:ahLst/>
            <a:cxnLst/>
            <a:rect r="r" b="b" t="t" l="l"/>
            <a:pathLst>
              <a:path h="5505222" w="10829676">
                <a:moveTo>
                  <a:pt x="0" y="0"/>
                </a:moveTo>
                <a:lnTo>
                  <a:pt x="10829677" y="0"/>
                </a:lnTo>
                <a:lnTo>
                  <a:pt x="10829677" y="5505223"/>
                </a:lnTo>
                <a:lnTo>
                  <a:pt x="0" y="55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39873" y="7124745"/>
            <a:ext cx="6484046" cy="3029747"/>
          </a:xfrm>
          <a:custGeom>
            <a:avLst/>
            <a:gdLst/>
            <a:ahLst/>
            <a:cxnLst/>
            <a:rect r="r" b="b" t="t" l="l"/>
            <a:pathLst>
              <a:path h="3029747" w="6484046">
                <a:moveTo>
                  <a:pt x="0" y="0"/>
                </a:moveTo>
                <a:lnTo>
                  <a:pt x="6484046" y="0"/>
                </a:lnTo>
                <a:lnTo>
                  <a:pt x="6484046" y="3029747"/>
                </a:lnTo>
                <a:lnTo>
                  <a:pt x="0" y="3029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0014" y="898525"/>
            <a:ext cx="9541907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81209"/>
            <a:ext cx="8880492" cy="5743698"/>
          </a:xfrm>
          <a:custGeom>
            <a:avLst/>
            <a:gdLst/>
            <a:ahLst/>
            <a:cxnLst/>
            <a:rect r="r" b="b" t="t" l="l"/>
            <a:pathLst>
              <a:path h="5743698" w="8880492">
                <a:moveTo>
                  <a:pt x="0" y="0"/>
                </a:moveTo>
                <a:lnTo>
                  <a:pt x="8880492" y="0"/>
                </a:lnTo>
                <a:lnTo>
                  <a:pt x="8880492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4" r="0" b="-1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76067" y="5321874"/>
            <a:ext cx="5373546" cy="3406066"/>
          </a:xfrm>
          <a:custGeom>
            <a:avLst/>
            <a:gdLst/>
            <a:ahLst/>
            <a:cxnLst/>
            <a:rect r="r" b="b" t="t" l="l"/>
            <a:pathLst>
              <a:path h="3406066" w="5373546">
                <a:moveTo>
                  <a:pt x="0" y="0"/>
                </a:moveTo>
                <a:lnTo>
                  <a:pt x="5373545" y="0"/>
                </a:lnTo>
                <a:lnTo>
                  <a:pt x="5373545" y="3406066"/>
                </a:lnTo>
                <a:lnTo>
                  <a:pt x="0" y="340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64156" y="597549"/>
            <a:ext cx="11749326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- Calculate the percentage contribution of each  pizza type to total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957" y="1377305"/>
            <a:ext cx="8916095" cy="5461466"/>
          </a:xfrm>
          <a:custGeom>
            <a:avLst/>
            <a:gdLst/>
            <a:ahLst/>
            <a:cxnLst/>
            <a:rect r="r" b="b" t="t" l="l"/>
            <a:pathLst>
              <a:path h="5461466" w="8916095">
                <a:moveTo>
                  <a:pt x="0" y="0"/>
                </a:moveTo>
                <a:lnTo>
                  <a:pt x="8916095" y="0"/>
                </a:lnTo>
                <a:lnTo>
                  <a:pt x="8916095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7668" y="4108038"/>
            <a:ext cx="5921632" cy="3525986"/>
          </a:xfrm>
          <a:custGeom>
            <a:avLst/>
            <a:gdLst/>
            <a:ahLst/>
            <a:cxnLst/>
            <a:rect r="r" b="b" t="t" l="l"/>
            <a:pathLst>
              <a:path h="3525986" w="5921632">
                <a:moveTo>
                  <a:pt x="0" y="0"/>
                </a:moveTo>
                <a:lnTo>
                  <a:pt x="5921632" y="0"/>
                </a:lnTo>
                <a:lnTo>
                  <a:pt x="5921632" y="3525986"/>
                </a:lnTo>
                <a:lnTo>
                  <a:pt x="0" y="3525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23287" y="449806"/>
            <a:ext cx="7597154" cy="57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</a:t>
            </a:r>
          </a:p>
          <a:p>
            <a:pPr algn="ctr">
              <a:lnSpc>
                <a:spcPts val="222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based on revenue for each pizza category.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5708" y="1028700"/>
            <a:ext cx="9018230" cy="5259197"/>
          </a:xfrm>
          <a:custGeom>
            <a:avLst/>
            <a:gdLst/>
            <a:ahLst/>
            <a:cxnLst/>
            <a:rect r="r" b="b" t="t" l="l"/>
            <a:pathLst>
              <a:path h="5259197" w="9018230">
                <a:moveTo>
                  <a:pt x="0" y="0"/>
                </a:moveTo>
                <a:lnTo>
                  <a:pt x="9018231" y="0"/>
                </a:lnTo>
                <a:lnTo>
                  <a:pt x="9018231" y="5259197"/>
                </a:lnTo>
                <a:lnTo>
                  <a:pt x="0" y="525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7543" y="4040969"/>
            <a:ext cx="5181757" cy="3972680"/>
          </a:xfrm>
          <a:custGeom>
            <a:avLst/>
            <a:gdLst/>
            <a:ahLst/>
            <a:cxnLst/>
            <a:rect r="r" b="b" t="t" l="l"/>
            <a:pathLst>
              <a:path h="3972680" w="5181757">
                <a:moveTo>
                  <a:pt x="0" y="0"/>
                </a:moveTo>
                <a:lnTo>
                  <a:pt x="5181757" y="0"/>
                </a:lnTo>
                <a:lnTo>
                  <a:pt x="5181757" y="3972681"/>
                </a:lnTo>
                <a:lnTo>
                  <a:pt x="0" y="397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24602" y="511317"/>
            <a:ext cx="8057912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58520"/>
            <a:ext cx="7661385" cy="25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8"/>
              </a:lnSpc>
            </a:pPr>
            <a:r>
              <a:rPr lang="en-US" sz="19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 name is Amit Kumar, and in this project, I have utilized MYSQL queries</a:t>
            </a:r>
          </a:p>
          <a:p>
            <a:pPr algn="just">
              <a:lnSpc>
                <a:spcPts val="2748"/>
              </a:lnSpc>
            </a:pPr>
            <a:r>
              <a:rPr lang="en-US" sz="19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solve the question related to pizza sales. </a:t>
            </a: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2615" y="3102426"/>
            <a:ext cx="5916818" cy="59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4432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Hello Everyone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84109" y="1047750"/>
            <a:ext cx="6623623" cy="86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quantities.</a:t>
            </a:r>
          </a:p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the necessary tables to find the total quantity of each pizza category ordered.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Group the orders by date and calculate the average number of pizzas ordered per day.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revenue.</a:t>
            </a:r>
          </a:p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time.</a:t>
            </a:r>
          </a:p>
          <a:p>
            <a:pPr algn="l">
              <a:lnSpc>
                <a:spcPts val="1991"/>
              </a:lnSpc>
            </a:pPr>
            <a:r>
              <a:rPr lang="en-US" sz="199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 for each pizza category.</a:t>
            </a:r>
          </a:p>
          <a:p>
            <a:pPr algn="l">
              <a:lnSpc>
                <a:spcPts val="199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0950" y="357837"/>
            <a:ext cx="10347888" cy="3709098"/>
          </a:xfrm>
          <a:custGeom>
            <a:avLst/>
            <a:gdLst/>
            <a:ahLst/>
            <a:cxnLst/>
            <a:rect r="r" b="b" t="t" l="l"/>
            <a:pathLst>
              <a:path h="3709098" w="10347888">
                <a:moveTo>
                  <a:pt x="0" y="0"/>
                </a:moveTo>
                <a:lnTo>
                  <a:pt x="10347888" y="0"/>
                </a:lnTo>
                <a:lnTo>
                  <a:pt x="10347888" y="3709097"/>
                </a:lnTo>
                <a:lnTo>
                  <a:pt x="0" y="3709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3" r="0" b="-239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47870" y="5441853"/>
            <a:ext cx="3334867" cy="2362198"/>
          </a:xfrm>
          <a:custGeom>
            <a:avLst/>
            <a:gdLst/>
            <a:ahLst/>
            <a:cxnLst/>
            <a:rect r="r" b="b" t="t" l="l"/>
            <a:pathLst>
              <a:path h="2362198" w="3334867">
                <a:moveTo>
                  <a:pt x="0" y="0"/>
                </a:moveTo>
                <a:lnTo>
                  <a:pt x="3334867" y="0"/>
                </a:lnTo>
                <a:lnTo>
                  <a:pt x="3334867" y="2362198"/>
                </a:lnTo>
                <a:lnTo>
                  <a:pt x="0" y="2362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0499" y="1288647"/>
            <a:ext cx="10296319" cy="4333200"/>
          </a:xfrm>
          <a:custGeom>
            <a:avLst/>
            <a:gdLst/>
            <a:ahLst/>
            <a:cxnLst/>
            <a:rect r="r" b="b" t="t" l="l"/>
            <a:pathLst>
              <a:path h="4333200" w="10296319">
                <a:moveTo>
                  <a:pt x="0" y="0"/>
                </a:moveTo>
                <a:lnTo>
                  <a:pt x="10296319" y="0"/>
                </a:lnTo>
                <a:lnTo>
                  <a:pt x="10296319" y="4333200"/>
                </a:lnTo>
                <a:lnTo>
                  <a:pt x="0" y="433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2044" y="6624551"/>
            <a:ext cx="5540719" cy="2485328"/>
          </a:xfrm>
          <a:custGeom>
            <a:avLst/>
            <a:gdLst/>
            <a:ahLst/>
            <a:cxnLst/>
            <a:rect r="r" b="b" t="t" l="l"/>
            <a:pathLst>
              <a:path h="2485328" w="5540719">
                <a:moveTo>
                  <a:pt x="0" y="0"/>
                </a:moveTo>
                <a:lnTo>
                  <a:pt x="5540719" y="0"/>
                </a:lnTo>
                <a:lnTo>
                  <a:pt x="5540719" y="2485328"/>
                </a:lnTo>
                <a:lnTo>
                  <a:pt x="0" y="248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50" t="-83325" r="-528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9944" y="749300"/>
            <a:ext cx="8957429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-- Calculate the total revenue generated from pizza sales.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627" y="1028700"/>
            <a:ext cx="10761598" cy="4052414"/>
          </a:xfrm>
          <a:custGeom>
            <a:avLst/>
            <a:gdLst/>
            <a:ahLst/>
            <a:cxnLst/>
            <a:rect r="r" b="b" t="t" l="l"/>
            <a:pathLst>
              <a:path h="4052414" w="10761598">
                <a:moveTo>
                  <a:pt x="0" y="0"/>
                </a:moveTo>
                <a:lnTo>
                  <a:pt x="10761598" y="0"/>
                </a:lnTo>
                <a:lnTo>
                  <a:pt x="10761598" y="4052414"/>
                </a:lnTo>
                <a:lnTo>
                  <a:pt x="0" y="405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1887" y="6292380"/>
            <a:ext cx="6443192" cy="2184602"/>
          </a:xfrm>
          <a:custGeom>
            <a:avLst/>
            <a:gdLst/>
            <a:ahLst/>
            <a:cxnLst/>
            <a:rect r="r" b="b" t="t" l="l"/>
            <a:pathLst>
              <a:path h="2184602" w="6443192">
                <a:moveTo>
                  <a:pt x="0" y="0"/>
                </a:moveTo>
                <a:lnTo>
                  <a:pt x="6443192" y="0"/>
                </a:lnTo>
                <a:lnTo>
                  <a:pt x="6443192" y="2184602"/>
                </a:lnTo>
                <a:lnTo>
                  <a:pt x="0" y="2184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4690" y="556337"/>
            <a:ext cx="6018138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309" y="1028700"/>
            <a:ext cx="10644354" cy="4551862"/>
          </a:xfrm>
          <a:custGeom>
            <a:avLst/>
            <a:gdLst/>
            <a:ahLst/>
            <a:cxnLst/>
            <a:rect r="r" b="b" t="t" l="l"/>
            <a:pathLst>
              <a:path h="4551862" w="10644354">
                <a:moveTo>
                  <a:pt x="0" y="0"/>
                </a:moveTo>
                <a:lnTo>
                  <a:pt x="10644354" y="0"/>
                </a:lnTo>
                <a:lnTo>
                  <a:pt x="10644354" y="4551862"/>
                </a:lnTo>
                <a:lnTo>
                  <a:pt x="0" y="455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869" y="6651673"/>
            <a:ext cx="3692512" cy="2410814"/>
          </a:xfrm>
          <a:custGeom>
            <a:avLst/>
            <a:gdLst/>
            <a:ahLst/>
            <a:cxnLst/>
            <a:rect r="r" b="b" t="t" l="l"/>
            <a:pathLst>
              <a:path h="2410814" w="3692512">
                <a:moveTo>
                  <a:pt x="0" y="0"/>
                </a:moveTo>
                <a:lnTo>
                  <a:pt x="3692512" y="0"/>
                </a:lnTo>
                <a:lnTo>
                  <a:pt x="3692512" y="2410813"/>
                </a:lnTo>
                <a:lnTo>
                  <a:pt x="0" y="241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4690" y="556337"/>
            <a:ext cx="7143640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5" y="7036325"/>
            <a:ext cx="3831939" cy="2543892"/>
          </a:xfrm>
          <a:custGeom>
            <a:avLst/>
            <a:gdLst/>
            <a:ahLst/>
            <a:cxnLst/>
            <a:rect r="r" b="b" t="t" l="l"/>
            <a:pathLst>
              <a:path h="2543892" w="3831939">
                <a:moveTo>
                  <a:pt x="0" y="0"/>
                </a:moveTo>
                <a:lnTo>
                  <a:pt x="3831938" y="0"/>
                </a:lnTo>
                <a:lnTo>
                  <a:pt x="3831938" y="2543892"/>
                </a:lnTo>
                <a:lnTo>
                  <a:pt x="0" y="254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0994" y="1190487"/>
            <a:ext cx="10989908" cy="5159801"/>
          </a:xfrm>
          <a:custGeom>
            <a:avLst/>
            <a:gdLst/>
            <a:ahLst/>
            <a:cxnLst/>
            <a:rect r="r" b="b" t="t" l="l"/>
            <a:pathLst>
              <a:path h="5159801" w="10989908">
                <a:moveTo>
                  <a:pt x="0" y="0"/>
                </a:moveTo>
                <a:lnTo>
                  <a:pt x="10989908" y="0"/>
                </a:lnTo>
                <a:lnTo>
                  <a:pt x="10989908" y="5159801"/>
                </a:lnTo>
                <a:lnTo>
                  <a:pt x="0" y="5159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45850" y="511317"/>
            <a:ext cx="12895898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Join the necessary tables to find the total quantity of each pizza category ordered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3809" y="1227868"/>
            <a:ext cx="10681347" cy="4994999"/>
          </a:xfrm>
          <a:custGeom>
            <a:avLst/>
            <a:gdLst/>
            <a:ahLst/>
            <a:cxnLst/>
            <a:rect r="r" b="b" t="t" l="l"/>
            <a:pathLst>
              <a:path h="4994999" w="10681347">
                <a:moveTo>
                  <a:pt x="0" y="0"/>
                </a:moveTo>
                <a:lnTo>
                  <a:pt x="10681346" y="0"/>
                </a:lnTo>
                <a:lnTo>
                  <a:pt x="10681346" y="4994999"/>
                </a:lnTo>
                <a:lnTo>
                  <a:pt x="0" y="499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4651" y="7146686"/>
            <a:ext cx="5088225" cy="2636068"/>
          </a:xfrm>
          <a:custGeom>
            <a:avLst/>
            <a:gdLst/>
            <a:ahLst/>
            <a:cxnLst/>
            <a:rect r="r" b="b" t="t" l="l"/>
            <a:pathLst>
              <a:path h="2636068" w="5088225">
                <a:moveTo>
                  <a:pt x="0" y="0"/>
                </a:moveTo>
                <a:lnTo>
                  <a:pt x="5088225" y="0"/>
                </a:lnTo>
                <a:lnTo>
                  <a:pt x="5088225" y="2636068"/>
                </a:lnTo>
                <a:lnTo>
                  <a:pt x="0" y="2636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4309" y="501650"/>
            <a:ext cx="8123600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List the top 5 most ordered pizza types along with their quantities.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DAGuhdAt20s</dc:identifier>
  <dcterms:modified xsi:type="dcterms:W3CDTF">2011-08-01T06:04:30Z</dcterms:modified>
  <cp:revision>1</cp:revision>
  <dc:title>Red and Black Modern Paper Illustrative Pizza Restaurant Presentation</dc:title>
</cp:coreProperties>
</file>